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83F7A2-275B-4DB8-B584-A3174BBED97A}" type="datetimeFigureOut">
              <a:rPr lang="pl-PL" smtClean="0"/>
              <a:t>2014-04-06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42659-4F62-44B8-9E4D-83B54ADA84F1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7A2-275B-4DB8-B584-A3174BBED97A}" type="datetimeFigureOut">
              <a:rPr lang="pl-PL" smtClean="0"/>
              <a:t>2014-04-06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2659-4F62-44B8-9E4D-83B54ADA84F1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7A2-275B-4DB8-B584-A3174BBED97A}" type="datetimeFigureOut">
              <a:rPr lang="pl-PL" smtClean="0"/>
              <a:t>2014-04-06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2659-4F62-44B8-9E4D-83B54ADA84F1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7A2-275B-4DB8-B584-A3174BBED97A}" type="datetimeFigureOut">
              <a:rPr lang="pl-PL" smtClean="0"/>
              <a:t>2014-04-06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2659-4F62-44B8-9E4D-83B54ADA84F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7A2-275B-4DB8-B584-A3174BBED97A}" type="datetimeFigureOut">
              <a:rPr lang="pl-PL" smtClean="0"/>
              <a:t>2014-04-06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2659-4F62-44B8-9E4D-83B54ADA84F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7A2-275B-4DB8-B584-A3174BBED97A}" type="datetimeFigureOut">
              <a:rPr lang="pl-PL" smtClean="0"/>
              <a:t>2014-04-06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2659-4F62-44B8-9E4D-83B54ADA84F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7A2-275B-4DB8-B584-A3174BBED97A}" type="datetimeFigureOut">
              <a:rPr lang="pl-PL" smtClean="0"/>
              <a:t>2014-04-06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2659-4F62-44B8-9E4D-83B54ADA84F1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7A2-275B-4DB8-B584-A3174BBED97A}" type="datetimeFigureOut">
              <a:rPr lang="pl-PL" smtClean="0"/>
              <a:t>2014-04-06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2659-4F62-44B8-9E4D-83B54ADA84F1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7A2-275B-4DB8-B584-A3174BBED97A}" type="datetimeFigureOut">
              <a:rPr lang="pl-PL" smtClean="0"/>
              <a:t>2014-04-06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2659-4F62-44B8-9E4D-83B54ADA84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7A2-275B-4DB8-B584-A3174BBED97A}" type="datetimeFigureOut">
              <a:rPr lang="pl-PL" smtClean="0"/>
              <a:t>2014-04-06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2659-4F62-44B8-9E4D-83B54ADA84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3F7A2-275B-4DB8-B584-A3174BBED97A}" type="datetimeFigureOut">
              <a:rPr lang="pl-PL" smtClean="0"/>
              <a:t>2014-04-06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2659-4F62-44B8-9E4D-83B54ADA84F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A83F7A2-275B-4DB8-B584-A3174BBED97A}" type="datetimeFigureOut">
              <a:rPr lang="pl-PL" smtClean="0"/>
              <a:t>2014-04-06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042659-4F62-44B8-9E4D-83B54ADA84F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ojebieszczady.net/warto/rezerwat_sobien.php" TargetMode="External"/><Relationship Id="rId7" Type="http://schemas.openxmlformats.org/officeDocument/2006/relationships/hyperlink" Target="http://www.grupabieszczady.pl/" TargetMode="External"/><Relationship Id="rId2" Type="http://schemas.openxmlformats.org/officeDocument/2006/relationships/hyperlink" Target="http://www.twojebieszczady.net/den/sobien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pkprzemysl.pl/" TargetMode="External"/><Relationship Id="rId5" Type="http://schemas.openxmlformats.org/officeDocument/2006/relationships/hyperlink" Target="http://pl.wikipedia.org/wiki/Rezerwat_przyrody_G%C3%B3ra_Sobie%C5%84" TargetMode="External"/><Relationship Id="rId4" Type="http://schemas.openxmlformats.org/officeDocument/2006/relationships/hyperlink" Target="http://www.rezerwaty-podkarpackie.pl/rezerwaty.ph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42344"/>
            <a:ext cx="8424936" cy="1470025"/>
          </a:xfrm>
        </p:spPr>
        <p:txBody>
          <a:bodyPr/>
          <a:lstStyle/>
          <a:p>
            <a:r>
              <a:rPr lang="pl-PL" sz="4400" dirty="0" smtClean="0"/>
              <a:t>„Ja wiem, ty wiesz, ale czy oni wiedzą, że mamy rezerwat?!”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679" y="5725895"/>
            <a:ext cx="8712968" cy="1126976"/>
          </a:xfrm>
        </p:spPr>
        <p:txBody>
          <a:bodyPr>
            <a:normAutofit fontScale="92500"/>
          </a:bodyPr>
          <a:lstStyle/>
          <a:p>
            <a:r>
              <a:rPr lang="pl-PL" sz="2400" dirty="0" err="1" smtClean="0"/>
              <a:t>WebQuest</a:t>
            </a:r>
            <a:r>
              <a:rPr lang="pl-PL" sz="2400" dirty="0" smtClean="0"/>
              <a:t> adresowany do uczniów klasy VI szkoły podstawowej.</a:t>
            </a:r>
          </a:p>
          <a:p>
            <a:r>
              <a:rPr lang="pl-PL" sz="2400" dirty="0" smtClean="0"/>
              <a:t>Autor: Monika Drozdalska-Hołub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1237928" y="5505958"/>
            <a:ext cx="69847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00" dirty="0" smtClean="0"/>
              <a:t>http://wypadnaweekend.blogspot.com/2011_10_01_archive.html</a:t>
            </a:r>
            <a:endParaRPr lang="pl-PL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4187"/>
            <a:ext cx="5182903" cy="3441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8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Nadchodzi wiosna. Roślinność budzi się do życia. Coraz częściej na swej drodze spotykamy jaszczurki wygrzewające się do słońca, słyszymy </a:t>
            </a:r>
            <a:r>
              <a:rPr lang="pl-PL" dirty="0"/>
              <a:t>ś</a:t>
            </a:r>
            <a:r>
              <a:rPr lang="pl-PL" dirty="0" smtClean="0"/>
              <a:t>piew ptaków czy brzęk owadów. </a:t>
            </a:r>
            <a:endParaRPr lang="pl-PL" dirty="0"/>
          </a:p>
          <a:p>
            <a:r>
              <a:rPr lang="pl-PL" dirty="0" smtClean="0"/>
              <a:t>Góra Sobień, niewątpliwie wszyscy wiemy, gdzie ona się znajduje, ale czy znamy jej historię, czy wiemy, że tam właśnie znajduje się rezerwat przyrody.</a:t>
            </a:r>
          </a:p>
          <a:p>
            <a:r>
              <a:rPr lang="pl-PL" dirty="0" smtClean="0"/>
              <a:t>Wyobraźcie sobie, że przyjeżdża do naszej szkoły gość, który nigdy tutaj nie był. Spróbujcie zareklamować mu Rezerwat Przyrody „Góra Sobień”.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Wprowadzenie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22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Waszym zadaniem będzie przygotowanie prezentacji multimedialnej na temat Rezerwatu Przyrody „Góry Sobień”. Ukazanie historii i legend tego miejsca, jego flory i fauny, a co za tym idzie walorów turystycznych.</a:t>
            </a:r>
          </a:p>
          <a:p>
            <a:r>
              <a:rPr lang="pl-PL" dirty="0" smtClean="0"/>
              <a:t>Zadanie wykonujcie w grupach 2-3 osobowych.</a:t>
            </a:r>
          </a:p>
          <a:p>
            <a:r>
              <a:rPr lang="pl-PL" dirty="0" smtClean="0"/>
              <a:t>Korzystajcie z Internetu, ale i innych źródeł.</a:t>
            </a:r>
          </a:p>
          <a:p>
            <a:r>
              <a:rPr lang="pl-PL" dirty="0" smtClean="0"/>
              <a:t>Podczas pracy nie zapomnijcie wskazać źródeł z których korzystaliście.</a:t>
            </a:r>
          </a:p>
          <a:p>
            <a:r>
              <a:rPr lang="pl-PL" dirty="0"/>
              <a:t>Wykonaną prezentację przedstawicie uczniom naszej szkoły, nauczycielom, rodzicom oraz zaproszonym gościom podczas Festiwalu Nauki w czerwcu 2014 r.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74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Podzielcie się na dwie grupy.</a:t>
            </a:r>
          </a:p>
          <a:p>
            <a:r>
              <a:rPr lang="pl-PL" dirty="0"/>
              <a:t>W każdej grupie wybierzcie lidera, który będzie się konsultował z nauczycielem i nadzorował </a:t>
            </a:r>
            <a:r>
              <a:rPr lang="pl-PL" dirty="0" smtClean="0"/>
              <a:t>pracę.</a:t>
            </a:r>
            <a:endParaRPr lang="pl-PL" dirty="0"/>
          </a:p>
          <a:p>
            <a:r>
              <a:rPr lang="pl-PL" dirty="0"/>
              <a:t>Zadanie należy wykonać w ciągu jednego miesiąca na dodatkowych zajęciach informatycznych w postaci prezentacji multimedialnej.</a:t>
            </a:r>
          </a:p>
          <a:p>
            <a:r>
              <a:rPr lang="pl-PL" dirty="0"/>
              <a:t>Prezentacja powinna trwać do 15 minut i zawierać do 15 slajdów.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25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Grupa I – </a:t>
            </a:r>
            <a:r>
              <a:rPr lang="pl-PL" b="1" i="1" dirty="0" smtClean="0">
                <a:solidFill>
                  <a:schemeClr val="accent3">
                    <a:lumMod val="50000"/>
                  </a:schemeClr>
                </a:solidFill>
              </a:rPr>
              <a:t>Historycy</a:t>
            </a:r>
          </a:p>
          <a:p>
            <a:r>
              <a:rPr lang="pl-PL" dirty="0" smtClean="0"/>
              <a:t>Zbierzcie jak najwięcej informacji o ruinach zamku na Górze Sobień. </a:t>
            </a:r>
          </a:p>
          <a:p>
            <a:r>
              <a:rPr lang="pl-PL" dirty="0" smtClean="0"/>
              <a:t>Teksty wzbogaćcie o grafikę. W tym celu wybierzcie się na wycieczkę do Rezerwatu Przyrody „Góry Sobień”, podczas której wykonacie zdjęcia swoim telefonem lub aparatem cyfrowym.</a:t>
            </a:r>
          </a:p>
          <a:p>
            <a:r>
              <a:rPr lang="pl-PL" dirty="0" smtClean="0"/>
              <a:t>Przedstawcie efekty swojej pracy w programie Power Point.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roces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58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Grupa II – </a:t>
            </a:r>
            <a:r>
              <a:rPr lang="pl-PL" b="1" i="1" dirty="0" smtClean="0">
                <a:solidFill>
                  <a:srgbClr val="00B050"/>
                </a:solidFill>
              </a:rPr>
              <a:t>Ekolodzy</a:t>
            </a:r>
          </a:p>
          <a:p>
            <a:r>
              <a:rPr lang="pl-PL" dirty="0" smtClean="0"/>
              <a:t>Spróbujcie znaleźć odpowiedź na pytanie: po co tworzy się rezerwaty?</a:t>
            </a:r>
          </a:p>
          <a:p>
            <a:r>
              <a:rPr lang="pl-PL" dirty="0" smtClean="0"/>
              <a:t>Zbierzcie informacje o florze i faunie naszego rezerwatu</a:t>
            </a:r>
            <a:r>
              <a:rPr lang="pl-PL" dirty="0"/>
              <a:t>. Teksty wzbogaćcie o grafikę. W tym celu wybierzcie się na wycieczkę do Rezerwatu Przyrody „Góry Sobień”, podczas której wykonacie zdjęcia </a:t>
            </a:r>
            <a:r>
              <a:rPr lang="pl-PL" dirty="0" smtClean="0"/>
              <a:t>roślin, a może i zwierząt, swoim </a:t>
            </a:r>
            <a:r>
              <a:rPr lang="pl-PL" dirty="0"/>
              <a:t>telefonem lub aparatem cyfrowym.</a:t>
            </a:r>
          </a:p>
          <a:p>
            <a:r>
              <a:rPr lang="pl-PL" dirty="0"/>
              <a:t>Przedstawcie efekty swojej pracy w programie Power Point.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33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hlinkClick r:id="rId2"/>
              </a:rPr>
              <a:t>www.twojebieszczady.net/den/sobien.php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www.twojebieszczady.net/warto/rezerwat_sobien.php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www.rezerwaty-podkarpackie.pl/rezerwaty.php</a:t>
            </a:r>
            <a:endParaRPr lang="pl-PL" dirty="0" smtClean="0"/>
          </a:p>
          <a:p>
            <a:r>
              <a:rPr lang="pl-PL" dirty="0">
                <a:hlinkClick r:id="rId5"/>
              </a:rPr>
              <a:t>http://</a:t>
            </a:r>
            <a:r>
              <a:rPr lang="pl-PL" dirty="0" smtClean="0">
                <a:hlinkClick r:id="rId5"/>
              </a:rPr>
              <a:t>pl.wikipedia.org/wiki/Rezerwat_przyrody_G%C3%B3ra_Sobie%C5%84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www.zpkprzemysl.pl</a:t>
            </a:r>
            <a:endParaRPr lang="pl-PL" dirty="0" smtClean="0"/>
          </a:p>
          <a:p>
            <a:r>
              <a:rPr lang="pl-PL" dirty="0" smtClean="0">
                <a:hlinkClick r:id="rId7"/>
              </a:rPr>
              <a:t>www.grupabieszczady.pl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16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3065"/>
              </p:ext>
            </p:extLst>
          </p:nvPr>
        </p:nvGraphicFramePr>
        <p:xfrm>
          <a:off x="0" y="2204865"/>
          <a:ext cx="9144000" cy="4490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164"/>
                <a:gridCol w="1948722"/>
                <a:gridCol w="1873770"/>
                <a:gridCol w="1873770"/>
                <a:gridCol w="1349114"/>
                <a:gridCol w="824460"/>
              </a:tblGrid>
              <a:tr h="491766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Poziom osiągnięć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Ekspert</a:t>
                      </a:r>
                    </a:p>
                    <a:p>
                      <a:r>
                        <a:rPr lang="pl-PL" sz="1400" dirty="0" smtClean="0"/>
                        <a:t>8-10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Zaawansowany</a:t>
                      </a:r>
                    </a:p>
                    <a:p>
                      <a:r>
                        <a:rPr lang="pl-PL" sz="1400" dirty="0" smtClean="0"/>
                        <a:t>6-7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Rozwijający się</a:t>
                      </a:r>
                    </a:p>
                    <a:p>
                      <a:r>
                        <a:rPr lang="pl-PL" sz="1400" dirty="0" smtClean="0"/>
                        <a:t>4-5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Początkujący</a:t>
                      </a:r>
                    </a:p>
                    <a:p>
                      <a:r>
                        <a:rPr lang="pl-PL" sz="1400" dirty="0" smtClean="0"/>
                        <a:t>1-3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Punkty</a:t>
                      </a:r>
                    </a:p>
                    <a:p>
                      <a:r>
                        <a:rPr lang="pl-PL" sz="1400" dirty="0" smtClean="0"/>
                        <a:t>1-10</a:t>
                      </a:r>
                      <a:endParaRPr lang="pl-PL" sz="1400" dirty="0"/>
                    </a:p>
                  </a:txBody>
                  <a:tcPr/>
                </a:tc>
              </a:tr>
              <a:tr h="619612">
                <a:tc>
                  <a:txBody>
                    <a:bodyPr/>
                    <a:lstStyle/>
                    <a:p>
                      <a:r>
                        <a:rPr lang="pl-PL" sz="1000" b="1" dirty="0" smtClean="0"/>
                        <a:t>Współpraca w grupie</a:t>
                      </a:r>
                      <a:endParaRPr lang="pl-PL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Doskonała współpraca całej grupy.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Dobra organizacja pracy w grupie, współdziałanie w grupie.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Większość pracy indywidualnej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/>
                        <a:t>Całkowity</a:t>
                      </a:r>
                      <a:r>
                        <a:rPr lang="pl-PL" sz="1000" baseline="0" dirty="0" smtClean="0"/>
                        <a:t> brak współpracy</a:t>
                      </a:r>
                      <a:endParaRPr lang="pl-PL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</a:tr>
              <a:tr h="1182896">
                <a:tc>
                  <a:txBody>
                    <a:bodyPr/>
                    <a:lstStyle/>
                    <a:p>
                      <a:r>
                        <a:rPr lang="pl-PL" sz="1000" b="1" dirty="0" smtClean="0"/>
                        <a:t>Poszukiwanie i selekcjonowanie informacji</a:t>
                      </a:r>
                      <a:endParaRPr lang="pl-PL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Bardzo dobra selekcja zdobytych informacji. Informacja właściwie przetworzona. Właściwe usystematyzowanie zagadnień.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Właściwa selekcja zdobytych informacji. Informacja prawidłowo przetworzona.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Słaba selekcja zdobytych informacji. Informacja częściowo przetworzona.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Informacja nie przetworzona.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</a:tr>
              <a:tr h="1325298">
                <a:tc>
                  <a:txBody>
                    <a:bodyPr/>
                    <a:lstStyle/>
                    <a:p>
                      <a:r>
                        <a:rPr lang="pl-PL" sz="1000" b="1" dirty="0" smtClean="0"/>
                        <a:t>Poprawność pod względem językowym, gramatycznym, ortograficznym, interpunkcyjnym</a:t>
                      </a:r>
                      <a:endParaRPr lang="pl-PL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błędów, ciekawe słownictwo.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Nieliczne błędy językowe i gramatyczne, które nie zakłócają przekazu informacji.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Błędy językowe i gramatyczne, które częściowo zakłócają przekaz informacji.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Zbyt duża ilość błędów językowych i gramatycznych, które uniemożliwiają zrozumienie przekazywanych informacji.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</a:tr>
              <a:tr h="844925">
                <a:tc>
                  <a:txBody>
                    <a:bodyPr/>
                    <a:lstStyle/>
                    <a:p>
                      <a:r>
                        <a:rPr lang="pl-PL" sz="1000" b="1" dirty="0" smtClean="0"/>
                        <a:t>Atrakcyjność</a:t>
                      </a:r>
                      <a:r>
                        <a:rPr lang="pl-PL" sz="1000" b="1" baseline="0" dirty="0" smtClean="0"/>
                        <a:t> wizualna prezentacji</a:t>
                      </a:r>
                      <a:endParaRPr lang="pl-PL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Prezentacja długa( do 15 slajdów) staranna z animacją, dźwiękiem i grafiką.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Prezentacja dłuższa(do 10 slajdów) staranna z animacją, grafiką i dźwiękiem.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Prezentacja poprawna, ale bez włożonego wysiłku, prosta do 8 slajdów.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Prezentacja niestaranna, krótka do 3 slajdów.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Kryteria oceny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83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Myślę, że po zakończeniu projektu zdobyliście dużo informacji na temat Rezerwatu Przyrody „Góry Sobień”.</a:t>
            </a:r>
          </a:p>
          <a:p>
            <a:r>
              <a:rPr lang="pl-PL" dirty="0" smtClean="0"/>
              <a:t>Wiecie, jaka występuje tam flora i fauna, którą sami fotografowaliście.</a:t>
            </a:r>
          </a:p>
          <a:p>
            <a:r>
              <a:rPr lang="pl-PL" dirty="0" smtClean="0"/>
              <a:t>Poznaliście historię i legendy związane z ruinami zamku.</a:t>
            </a:r>
          </a:p>
          <a:p>
            <a:r>
              <a:rPr lang="pl-PL" dirty="0" smtClean="0"/>
              <a:t>Mam nadzieję, że od teraz będziecie wspaniałymi przewodnikami po Rezerwacie dla przyjezdnych gości.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38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175</TotalTime>
  <Words>621</Words>
  <Application>Microsoft Office PowerPoint</Application>
  <PresentationFormat>Pokaz na ekranie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Twarda oprawa</vt:lpstr>
      <vt:lpstr>„Ja wiem, ty wiesz, ale czy oni wiedzą, że mamy rezerwat?!”</vt:lpstr>
      <vt:lpstr>Wprowadzenie</vt:lpstr>
      <vt:lpstr>Zadanie</vt:lpstr>
      <vt:lpstr>Proces</vt:lpstr>
      <vt:lpstr>Proces</vt:lpstr>
      <vt:lpstr>Proces</vt:lpstr>
      <vt:lpstr>Źródła</vt:lpstr>
      <vt:lpstr>Kryteria oceny</vt:lpstr>
      <vt:lpstr>Podsumowanie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 wiem, ty wiesz, ale czy oni wiedzą, że mamy rezerwat?!</dc:title>
  <dc:creator>Główny</dc:creator>
  <cp:lastModifiedBy>Domek</cp:lastModifiedBy>
  <cp:revision>22</cp:revision>
  <dcterms:created xsi:type="dcterms:W3CDTF">2014-03-27T20:55:26Z</dcterms:created>
  <dcterms:modified xsi:type="dcterms:W3CDTF">2014-04-06T12:59:02Z</dcterms:modified>
</cp:coreProperties>
</file>